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D8D08-82E6-4F9B-B42C-F96F347C4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864CA-5363-4BE0-875D-9B650396D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B4D31-7AB9-4556-82B6-82C62F1D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330E3-931D-41AC-847F-12E02C80B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D8753-7A45-4D0B-8E06-56FD60B8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32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1D500-F017-428E-8A72-B200E7680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06DC6-9D68-4DCB-B3D0-04BE710A6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4D540-9C15-44E6-8070-B793165A3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B701F-21AA-424C-820C-C9D208245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B8335-44FB-4157-A871-CDE715E7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8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E3CE23-9AE9-4CB0-94BC-D752A0391F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6C75C-7F77-44A4-92A3-B5018537E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AC072-4547-48FC-9DB6-17161DB00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93104-EEF6-470F-9501-C31B4DA7D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BF93A-7CDB-46DF-88C2-83CDF0DC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2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AB7B6-5E13-4DFD-A34F-180737D35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5AD06-FEC4-42E0-9F74-2B230E7FC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0DB56-AD43-4D95-9BDE-16251ECC1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66D1D-B54F-4AB6-ACCE-9C6B88847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12A99-F3BC-4C50-81AF-04C2DF33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A06C-C69D-4AC6-826E-059EE14F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85C76-BDF6-4D4B-97B9-F8650B527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BE568-244F-4CF0-AC12-AD5754AEC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6804C-0495-4FA3-ACD0-D504DE8E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DAFAB-3356-4FB9-9037-61EE625D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0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18C6F-5C5D-4F65-992E-D7DD99EA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3E194-9FAB-4BF4-BA36-25E1FB9CC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11355-F6CA-45D4-B709-BF77A0CC1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FF232E-FFD6-4E4C-BB6D-F7CF3BD7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32791-EEAA-4722-8F46-67E48E4BF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78BF1-1954-4406-A50D-22FB86C86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6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80C91-52F1-40A3-9F81-D23051E51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B5E70-995A-438E-8A99-D0EB535FF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AAC0B-D9BD-4CDA-869B-70FF74223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0044E-B9DB-4E0A-B537-C5B6D0F9AC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991B44-5E6B-4E2C-AC2E-252CDE41F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29B86-2B8E-4666-B82D-EF31CFA8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C94C45-FDF7-465E-BDB7-2E8FF8EC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448772-082B-4E59-9FE4-35448F98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8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82D1F-1B2F-4C98-A670-832E3644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8E3982-9819-4E78-96C7-022B86FF2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C4F35-655A-4213-ADF1-ED3F3B95A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F848D-3E55-4570-ABD8-6F03CBD8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7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AB61AB-3D8B-4D2D-80E0-11204AA3D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A6E702-721D-483A-97F7-4EF78DFA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60378-926A-488F-8962-AED45A813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8AAF5-0D02-4E61-AC92-26D50DA1E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B42C7-CBD8-450A-84BA-70D4254A7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B2B6D2-47B6-4159-8D5E-3677C4E21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74B637-9E0C-4F67-9CC2-CDB826B6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8C472-A204-44C8-84E2-C356E83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15638-2085-4C8B-9C64-13055293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2CE0C-3E21-4DD2-B4D0-F0EB75181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5E8A6F-771A-420E-93FB-7D9EB9251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620F4-97C4-4741-AEB8-3E96B1786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E0A16-C402-4288-A4C7-19E419907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4CA04-A970-444F-8735-7A74887F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C3909-1633-481A-B583-668E58E1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2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7DEBE-80C3-4480-ACAD-DAF92486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3BE0C-E315-439B-8D9A-82DAC183E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E23A8-E9A1-436C-B2DD-395774961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1F9C-DCEA-4FDD-BD17-AA462B1E02CD}" type="datetimeFigureOut">
              <a:rPr lang="en-US" smtClean="0"/>
              <a:t>5/18/2018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B074F-9623-4C82-991E-7664E737C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0619E-605C-4042-B864-C11775D24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384E3-1B62-4120-8440-1F8601BCC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5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24CF6E-A70B-41B2-9E4E-79C05F5DE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67" y="0"/>
            <a:ext cx="9699665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B305539-1969-42EC-8148-7AEEDE51E069}"/>
              </a:ext>
            </a:extLst>
          </p:cNvPr>
          <p:cNvSpPr txBox="1"/>
          <p:nvPr/>
        </p:nvSpPr>
        <p:spPr>
          <a:xfrm>
            <a:off x="4898571" y="3872547"/>
            <a:ext cx="2146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{Insert Picture of Faith Institution Safeguarding Lead Here}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561801-0E73-4C4A-856A-BA7B9065FC5F}"/>
              </a:ext>
            </a:extLst>
          </p:cNvPr>
          <p:cNvSpPr txBox="1"/>
          <p:nvPr/>
        </p:nvSpPr>
        <p:spPr>
          <a:xfrm>
            <a:off x="4898571" y="6149130"/>
            <a:ext cx="5587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{Insert Name and Phone Number of Faith Institution Safeguarding Lead}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8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Aya Bdaiwi</dc:creator>
  <cp:lastModifiedBy>Aya Bdaiwi</cp:lastModifiedBy>
  <cp:revision>2</cp:revision>
  <dcterms:created xsi:type="dcterms:W3CDTF">2018-05-18T14:03:59Z</dcterms:created>
  <dcterms:modified xsi:type="dcterms:W3CDTF">2018-05-18T15:02:05Z</dcterms:modified>
</cp:coreProperties>
</file>